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1" r:id="rId3"/>
    <p:sldId id="274" r:id="rId4"/>
    <p:sldId id="275" r:id="rId5"/>
    <p:sldId id="281" r:id="rId6"/>
    <p:sldId id="322" r:id="rId7"/>
    <p:sldId id="340" r:id="rId8"/>
    <p:sldId id="341" r:id="rId9"/>
    <p:sldId id="338" r:id="rId10"/>
    <p:sldId id="342" r:id="rId11"/>
    <p:sldId id="343" r:id="rId12"/>
    <p:sldId id="296" r:id="rId13"/>
    <p:sldId id="297" r:id="rId14"/>
    <p:sldId id="298" r:id="rId15"/>
    <p:sldId id="299" r:id="rId16"/>
  </p:sldIdLst>
  <p:sldSz cx="12188825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1/10/2019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1/10/2019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books.org/wiki/Microsoft_Office/Creating_and_Editing_a_Presentation" TargetMode="Externa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esheninger.blogspot.ca/2015/02/tips-for-byod-equity.html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iris.peabody.vanderbilt.edu/module/udl/cresource/q2/p03/" TargetMode="Externa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www.ayacnet.com.mx/2016/04/digitalizacion-de-empresas-de-mexico-muestra-un-retraso-respecto-a-otros-paises/" TargetMode="Externa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edmedia.tlc.sfu.ca/tag/whiteboard/" TargetMode="Externa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1, Day 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handle minor problems associated with each particular medium</a:t>
            </a:r>
          </a:p>
          <a:p>
            <a:pPr lvl="1"/>
            <a:r>
              <a:rPr lang="en-US" dirty="0"/>
              <a:t>Minor vs major?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668CF59-A88C-485B-8159-D492839593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8313"/>
            <a:ext cx="4419600" cy="3314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FC374F-4F6F-4905-A785-5D2E662480FA}"/>
              </a:ext>
            </a:extLst>
          </p:cNvPr>
          <p:cNvSpPr txBox="1"/>
          <p:nvPr/>
        </p:nvSpPr>
        <p:spPr>
          <a:xfrm>
            <a:off x="6246814" y="522301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27854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enhance, substitute or create media as appropriate</a:t>
            </a:r>
          </a:p>
          <a:p>
            <a:pPr lvl="1"/>
            <a:r>
              <a:rPr lang="en-US" dirty="0"/>
              <a:t>Microsoft Office skills</a:t>
            </a:r>
          </a:p>
          <a:p>
            <a:pPr lvl="1"/>
            <a:r>
              <a:rPr lang="en-US" dirty="0"/>
              <a:t>Social media skills</a:t>
            </a:r>
          </a:p>
          <a:p>
            <a:pPr lvl="1"/>
            <a:r>
              <a:rPr lang="en-US" dirty="0"/>
              <a:t>Specialized software skills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EDEDE8E-3347-4B66-BF89-A415C4875A7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828800"/>
            <a:ext cx="4419600" cy="3083197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C45BA2-D59E-4586-AD50-0C8B9D4F9322}"/>
              </a:ext>
            </a:extLst>
          </p:cNvPr>
          <p:cNvSpPr txBox="1"/>
          <p:nvPr/>
        </p:nvSpPr>
        <p:spPr>
          <a:xfrm>
            <a:off x="6246814" y="4911997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books.org/wiki/Microsoft_Office/Creating_and_Editing_a_Presentation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23400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Types of media that can support and enhance learning (e.g., handouts, shared computer applications, graphics files supported by the specific virtual classroom software)</a:t>
            </a:r>
          </a:p>
          <a:p>
            <a:pPr lvl="1"/>
            <a:r>
              <a:rPr lang="en-US" dirty="0"/>
              <a:t>Advantages and disadvantages of each media type</a:t>
            </a:r>
          </a:p>
          <a:p>
            <a:pPr lvl="1"/>
            <a:r>
              <a:rPr lang="en-US" dirty="0"/>
              <a:t>Technology limitations associated with e-learning (e.g., use of video where low bandwidth slows delivery and access to websites that are blocked for some organizations)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Use a variety of media to support learning objectives and meet learner needs</a:t>
            </a:r>
          </a:p>
          <a:p>
            <a:pPr lvl="1"/>
            <a:r>
              <a:rPr lang="en-US" dirty="0"/>
              <a:t>Handle minor problems associated with each particular medium</a:t>
            </a:r>
          </a:p>
          <a:p>
            <a:pPr lvl="1"/>
            <a:r>
              <a:rPr lang="en-US" dirty="0"/>
              <a:t>Enhance, substitute or create media as appropriate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</a:t>
            </a:r>
            <a:r>
              <a:rPr lang="en-US" sz="2400"/>
              <a:t>6</a:t>
            </a: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6096137" y="22860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193055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2.0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2.0 Methods and Media for Instructional Delivery</a:t>
            </a:r>
          </a:p>
          <a:p>
            <a:pPr lvl="1"/>
            <a:r>
              <a:rPr lang="en-US" strike="sngStrike" dirty="0">
                <a:solidFill>
                  <a:srgbClr val="FF0000"/>
                </a:solidFill>
              </a:rPr>
              <a:t>2A Select and implement delivery methods.</a:t>
            </a:r>
          </a:p>
          <a:p>
            <a:pPr lvl="1"/>
            <a:r>
              <a:rPr lang="en-US" dirty="0"/>
              <a:t>2B Use instructional media.</a:t>
            </a:r>
          </a:p>
          <a:p>
            <a:pPr lvl="2"/>
            <a:r>
              <a:rPr lang="en-US" dirty="0"/>
              <a:t>Today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Use instructional media</a:t>
            </a:r>
          </a:p>
          <a:p>
            <a:pPr lvl="1"/>
            <a:r>
              <a:rPr lang="en-US" dirty="0"/>
              <a:t>What do we mean by “instructional media”?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939ADFA9-9766-4BEF-BCF5-CE105F761B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11191"/>
            <a:ext cx="4419600" cy="2857360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8447788-2125-4924-916F-FB7F280FE856}"/>
              </a:ext>
            </a:extLst>
          </p:cNvPr>
          <p:cNvSpPr txBox="1"/>
          <p:nvPr/>
        </p:nvSpPr>
        <p:spPr>
          <a:xfrm>
            <a:off x="6245225" y="476855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esheninger.blogspot.ca/2015/02/tips-for-byod-equity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 types of media that can support and enhance learning</a:t>
            </a:r>
          </a:p>
          <a:p>
            <a:pPr lvl="1"/>
            <a:r>
              <a:rPr lang="en-US" dirty="0"/>
              <a:t>Handouts</a:t>
            </a:r>
          </a:p>
          <a:p>
            <a:pPr lvl="1"/>
            <a:r>
              <a:rPr lang="en-US" dirty="0"/>
              <a:t>Shared computer applications</a:t>
            </a:r>
          </a:p>
          <a:p>
            <a:pPr lvl="1"/>
            <a:r>
              <a:rPr lang="en-US" dirty="0"/>
              <a:t>Graphics files supported by the specific virtual classroom software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7AE3CC4-076E-4A40-B575-10F478F9B83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27272" y="1905000"/>
            <a:ext cx="4258682" cy="42672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F03B38-2E11-4BA1-AED6-5B328DD3D09F}"/>
              </a:ext>
            </a:extLst>
          </p:cNvPr>
          <p:cNvSpPr txBox="1"/>
          <p:nvPr/>
        </p:nvSpPr>
        <p:spPr>
          <a:xfrm>
            <a:off x="6327272" y="6172200"/>
            <a:ext cx="42586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iris.peabody.vanderbilt.edu/module/udl/cresource/q2/p03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198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 advantages and disadvantages of each media type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661BB48-4F87-47E7-AB3A-0984BDBE753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3314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C8D4C4-437B-4C16-B03A-A4CE1CEBE2D6}"/>
              </a:ext>
            </a:extLst>
          </p:cNvPr>
          <p:cNvSpPr txBox="1"/>
          <p:nvPr/>
        </p:nvSpPr>
        <p:spPr>
          <a:xfrm>
            <a:off x="6245225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8662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 technology limitations associated with e-learning</a:t>
            </a:r>
          </a:p>
          <a:p>
            <a:pPr lvl="1"/>
            <a:r>
              <a:rPr lang="en-US" dirty="0"/>
              <a:t>Use of video where low bandwidth slows delivery</a:t>
            </a:r>
          </a:p>
          <a:p>
            <a:pPr lvl="1"/>
            <a:r>
              <a:rPr lang="en-US" dirty="0"/>
              <a:t>Access to websites that are blocked for some organizations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E021665-1ABE-42E4-B72C-3C9FECD1F8D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783407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F2893FC-930A-4AB7-BE06-53D8184CC0A9}"/>
              </a:ext>
            </a:extLst>
          </p:cNvPr>
          <p:cNvSpPr txBox="1"/>
          <p:nvPr/>
        </p:nvSpPr>
        <p:spPr>
          <a:xfrm>
            <a:off x="6246814" y="4688407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ayacnet.com.mx/2016/04/digitalizacion-de-empresas-de-mexico-muestra-un-retraso-respecto-a-otros-paise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6144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a variety of media to support learning objectives and meet learner needs</a:t>
            </a:r>
          </a:p>
          <a:p>
            <a:pPr lvl="1"/>
            <a:r>
              <a:rPr lang="en-US" dirty="0"/>
              <a:t>Dry erase boards</a:t>
            </a:r>
          </a:p>
          <a:p>
            <a:pPr lvl="1"/>
            <a:r>
              <a:rPr lang="en-US" dirty="0"/>
              <a:t>Handouts </a:t>
            </a:r>
          </a:p>
          <a:p>
            <a:pPr lvl="1"/>
            <a:r>
              <a:rPr lang="en-US" dirty="0"/>
              <a:t>Books</a:t>
            </a:r>
          </a:p>
          <a:p>
            <a:pPr lvl="1"/>
            <a:r>
              <a:rPr lang="en-US" dirty="0"/>
              <a:t>Slides</a:t>
            </a:r>
          </a:p>
          <a:p>
            <a:pPr lvl="1"/>
            <a:r>
              <a:rPr lang="en-US" dirty="0"/>
              <a:t>Charts</a:t>
            </a:r>
          </a:p>
          <a:p>
            <a:pPr lvl="1"/>
            <a:r>
              <a:rPr lang="en-US" dirty="0"/>
              <a:t>Audio and video</a:t>
            </a:r>
          </a:p>
          <a:p>
            <a:pPr lvl="1"/>
            <a:r>
              <a:rPr lang="en-US" dirty="0"/>
              <a:t>Internet resources</a:t>
            </a:r>
          </a:p>
          <a:p>
            <a:pPr lvl="1"/>
            <a:r>
              <a:rPr lang="en-US" dirty="0"/>
              <a:t>DVDs/CD-ROMs</a:t>
            </a:r>
          </a:p>
          <a:p>
            <a:pPr lvl="1"/>
            <a:r>
              <a:rPr lang="en-US" dirty="0"/>
              <a:t>Educational software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07BB44C-E288-4242-8043-31969276A4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24878"/>
            <a:ext cx="4419600" cy="3235147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B50F18E-8AD7-4F79-8F33-F0C2B680EB7F}"/>
              </a:ext>
            </a:extLst>
          </p:cNvPr>
          <p:cNvSpPr txBox="1"/>
          <p:nvPr/>
        </p:nvSpPr>
        <p:spPr>
          <a:xfrm>
            <a:off x="6246814" y="5160025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dmedia.tlc.sfu.ca/tag/whiteboard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0750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2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Methods &amp;amp; Media:  Instructional Delivery&amp;quot;&quot;/&gt;&lt;property id=&quot;20307&quot; value=&quot;281&quot;/&gt;&lt;/object&gt;&lt;object type=&quot;3&quot; unique_id=&quot;10742&quot;&gt;&lt;property id=&quot;20148&quot; value=&quot;5&quot;/&gt;&lt;property id=&quot;20300&quot; value=&quot;Slide 12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13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14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15 - &amp;quot;Very important links&amp;quot;&quot;/&gt;&lt;property id=&quot;20307&quot; value=&quot;299&quot;/&gt;&lt;/object&gt;&lt;object type=&quot;3&quot; unique_id=&quot;12807&quot;&gt;&lt;property id=&quot;20148&quot; value=&quot;5&quot;/&gt;&lt;property id=&quot;20300&quot; value=&quot;Slide 6 - &amp;quot;Methods &amp;amp; Media:  Instructional Delivery&amp;quot;&quot;/&gt;&lt;property id=&quot;20307&quot; value=&quot;322&quot;/&gt;&lt;/object&gt;&lt;object type=&quot;3&quot; unique_id=&quot;12823&quot;&gt;&lt;property id=&quot;20148&quot; value=&quot;5&quot;/&gt;&lt;property id=&quot;20300&quot; value=&quot;Slide 9 - &amp;quot;Methods &amp;amp; Media:  Instructional Delivery&amp;quot;&quot;/&gt;&lt;property id=&quot;20307&quot; value=&quot;338&quot;/&gt;&lt;/object&gt;&lt;object type=&quot;3&quot; unique_id=&quot;13173&quot;&gt;&lt;property id=&quot;20148&quot; value=&quot;5&quot;/&gt;&lt;property id=&quot;20300&quot; value=&quot;Slide 7 - &amp;quot;Methods &amp;amp; Media:  Instructional Delivery&amp;quot;&quot;/&gt;&lt;property id=&quot;20307&quot; value=&quot;340&quot;/&gt;&lt;/object&gt;&lt;object type=&quot;3&quot; unique_id=&quot;13174&quot;&gt;&lt;property id=&quot;20148&quot; value=&quot;5&quot;/&gt;&lt;property id=&quot;20300&quot; value=&quot;Slide 8 - &amp;quot;Methods &amp;amp; Media:  Instructional Delivery&amp;quot;&quot;/&gt;&lt;property id=&quot;20307&quot; value=&quot;341&quot;/&gt;&lt;/object&gt;&lt;object type=&quot;3&quot; unique_id=&quot;13175&quot;&gt;&lt;property id=&quot;20148&quot; value=&quot;5&quot;/&gt;&lt;property id=&quot;20300&quot; value=&quot;Slide 10 - &amp;quot;Methods &amp;amp; Media:  Instructional Delivery&amp;quot;&quot;/&gt;&lt;property id=&quot;20307&quot; value=&quot;342&quot;/&gt;&lt;/object&gt;&lt;object type=&quot;3&quot; unique_id=&quot;13176&quot;&gt;&lt;property id=&quot;20148&quot; value=&quot;5&quot;/&gt;&lt;property id=&quot;20300&quot; value=&quot;Slide 11 - &amp;quot;Methods &amp;amp; Media:  Instructional Delivery&amp;quot;&quot;/&gt;&lt;property id=&quot;20307&quot; value=&quot;343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6305</TotalTime>
  <Words>774</Words>
  <Application>Microsoft Office PowerPoint</Application>
  <PresentationFormat>Custom</PresentationFormat>
  <Paragraphs>140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2.0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42</cp:revision>
  <dcterms:created xsi:type="dcterms:W3CDTF">2019-01-05T23:05:34Z</dcterms:created>
  <dcterms:modified xsi:type="dcterms:W3CDTF">2019-01-11T07:06:49Z</dcterms:modified>
</cp:coreProperties>
</file>